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4" r:id="rId4"/>
    <p:sldId id="265" r:id="rId5"/>
    <p:sldId id="266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8ED5"/>
    <a:srgbClr val="FFCC66"/>
    <a:srgbClr val="CBE7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60"/>
  </p:normalViewPr>
  <p:slideViewPr>
    <p:cSldViewPr>
      <p:cViewPr>
        <p:scale>
          <a:sx n="70" d="100"/>
          <a:sy n="70" d="100"/>
        </p:scale>
        <p:origin x="-451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C8412-CA49-4893-9976-584CAA996AA6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23EEA-057D-44E9-98C2-931429C5F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23EEA-057D-44E9-98C2-931429C5F89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18251-E0C6-4BCD-9405-06F34E1A024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18251-E0C6-4BCD-9405-06F34E1A024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23EEA-057D-44E9-98C2-931429C5F89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23EEA-057D-44E9-98C2-931429C5F89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23EEA-057D-44E9-98C2-931429C5F89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91680" y="1573070"/>
            <a:ext cx="69847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Подписка на периодические издания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первом полугодии 2021 года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068960"/>
            <a:ext cx="4680521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411760" y="630646"/>
            <a:ext cx="590465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Городская библиотека «Петровское»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(адрес: г. Лыткарино, 6 микрорайон, здание школы № 6)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412776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ГАЗЕТЫ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77281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Лыткаринские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276872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ЖУРНАЛЫ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79712" y="2780928"/>
          <a:ext cx="5524400" cy="822960"/>
        </p:xfrm>
        <a:graphic>
          <a:graphicData uri="http://schemas.openxmlformats.org/drawingml/2006/table">
            <a:tbl>
              <a:tblPr/>
              <a:tblGrid>
                <a:gridCol w="5524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Мурзилка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Тошка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компания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Picture 2" descr="C:\Users\Комплектование\Pictures\заставки для слайдов\6 слайд застав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861048"/>
            <a:ext cx="3816424" cy="1584176"/>
          </a:xfrm>
          <a:prstGeom prst="diamond">
            <a:avLst/>
          </a:prstGeom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лектование\Documents\Документы сканера\караван историй 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764704"/>
            <a:ext cx="2362565" cy="3042083"/>
          </a:xfrm>
          <a:prstGeom prst="rect">
            <a:avLst/>
          </a:prstGeom>
          <a:noFill/>
        </p:spPr>
      </p:pic>
      <p:pic>
        <p:nvPicPr>
          <p:cNvPr id="2" name="Picture 2" descr="C:\Users\Комплектование\Documents\Документы сканера\бурд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1019">
            <a:off x="5710447" y="1425634"/>
            <a:ext cx="2666586" cy="3334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Будь здоров №8.jpg"/>
          <p:cNvPicPr>
            <a:picLocks noChangeAspect="1"/>
          </p:cNvPicPr>
          <p:nvPr/>
        </p:nvPicPr>
        <p:blipFill>
          <a:blip r:embed="rId6" cstate="print"/>
          <a:srcRect l="16009" r="19955" b="30701"/>
          <a:stretch>
            <a:fillRect/>
          </a:stretch>
        </p:blipFill>
        <p:spPr>
          <a:xfrm rot="21029462">
            <a:off x="1861596" y="1130176"/>
            <a:ext cx="2067167" cy="3100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\\dc-cbs\Обменник\ОБЩАЯ\Бобкова\заставка журн. для сайта\Приусадебн. х-во № 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37838">
            <a:off x="2811508" y="3001508"/>
            <a:ext cx="2124889" cy="3013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 rot="21344172">
            <a:off x="4064127" y="3597349"/>
            <a:ext cx="66944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12+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046516">
            <a:off x="3055042" y="1102739"/>
            <a:ext cx="5917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12+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402478">
            <a:off x="7451168" y="4279254"/>
            <a:ext cx="5805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16+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2276872"/>
            <a:ext cx="5760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16+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C:\Users\Комплектование\Documents\Документы сканера\Дом. очаг №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90201">
            <a:off x="4691551" y="2902513"/>
            <a:ext cx="2550776" cy="330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 rot="661106">
            <a:off x="6330397" y="5854613"/>
            <a:ext cx="5520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16+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build="p" animBg="1"/>
      <p:bldP spid="14" grpId="0" build="p" animBg="1"/>
      <p:bldP spid="13" grpId="0" build="p" animBg="1"/>
      <p:bldP spid="1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лектование\Desktop\Журналы 2021\ЧипП1-2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08720"/>
            <a:ext cx="2232248" cy="287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124744"/>
            <a:ext cx="2304255" cy="326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\\dc-cbs\Обменник\ОБЩАЯ\Бобкова\заставка журн. для сайта\вокруг света №7(сентябрь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772816"/>
            <a:ext cx="2304256" cy="3184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884368" y="5805264"/>
            <a:ext cx="7200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16+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Комплектование\Desktop\заставка журн. для сайта\Подмосковн. летописец №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916832"/>
            <a:ext cx="230341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Комплектование\Documents\Документы сканера\родина 12.20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780928"/>
            <a:ext cx="2333498" cy="31683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аш современник №8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tretch>
            <a:fillRect/>
          </a:stretch>
        </p:blipFill>
        <p:spPr>
          <a:xfrm>
            <a:off x="1691680" y="1844824"/>
            <a:ext cx="2131161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 descr="Новый мир №7.jpg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tretch>
            <a:fillRect/>
          </a:stretch>
        </p:blipFill>
        <p:spPr>
          <a:xfrm>
            <a:off x="6444208" y="1844824"/>
            <a:ext cx="2088232" cy="3240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7092280" y="4293096"/>
            <a:ext cx="936104" cy="52322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16+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293096"/>
            <a:ext cx="864096" cy="52322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16+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Комплектование\Desktop\Журналы 2021\иностр. лит. 1-2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124744"/>
            <a:ext cx="2123057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4788024" y="3356992"/>
            <a:ext cx="792088" cy="52322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лектование\Desktop\Журналы детские для презент\Тошка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0602">
            <a:off x="2462758" y="880047"/>
            <a:ext cx="2413064" cy="324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Комплектование\Desktop\заставка журн. для сайта\мурзилка №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11442">
            <a:off x="1919198" y="2773394"/>
            <a:ext cx="2422844" cy="325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 rot="21012388" flipH="1">
            <a:off x="2338685" y="1112748"/>
            <a:ext cx="50896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935277">
            <a:off x="3404288" y="3048594"/>
            <a:ext cx="59300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Рисунок 14" descr="заставка журн. для сайта.jpg"/>
          <p:cNvPicPr>
            <a:picLocks noChangeAspect="1"/>
          </p:cNvPicPr>
          <p:nvPr/>
        </p:nvPicPr>
        <p:blipFill>
          <a:blip r:embed="rId5" cstate="print"/>
          <a:srcRect r="1036" b="3401"/>
          <a:stretch>
            <a:fillRect/>
          </a:stretch>
        </p:blipFill>
        <p:spPr>
          <a:xfrm rot="622928">
            <a:off x="5200816" y="879481"/>
            <a:ext cx="2363442" cy="3197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\\dc-cbs\Обменник\ОБЩАЯ\Бобкова\заставка журн. для сайта\заставка журн. Мир техн. для сайта.jpg"/>
          <p:cNvPicPr>
            <a:picLocks noChangeAspect="1" noChangeArrowheads="1"/>
          </p:cNvPicPr>
          <p:nvPr/>
        </p:nvPicPr>
        <p:blipFill>
          <a:blip r:embed="rId6" cstate="print"/>
          <a:srcRect t="1850" r="5128" b="3805"/>
          <a:stretch>
            <a:fillRect/>
          </a:stretch>
        </p:blipFill>
        <p:spPr bwMode="auto">
          <a:xfrm>
            <a:off x="4315851" y="2564905"/>
            <a:ext cx="2265365" cy="3240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C:\Users\Комплектование\Desktop\детские ж-лы заставка на сайт\Детск. энцикл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88877">
            <a:off x="5746886" y="3084568"/>
            <a:ext cx="2129078" cy="298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 rot="687605">
            <a:off x="6738472" y="2579891"/>
            <a:ext cx="59319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12+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7984" y="5301208"/>
            <a:ext cx="64807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12+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498790">
            <a:off x="6977204" y="5680782"/>
            <a:ext cx="59829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12+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3" grpId="0" build="p" animBg="1"/>
      <p:bldP spid="18" grpId="0" build="p" animBg="1"/>
      <p:bldP spid="19" grpId="0" build="p" animBg="1"/>
      <p:bldP spid="2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71800" y="423954"/>
            <a:ext cx="49685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Центральная городская библиотека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адрес: г. Лыткарино, ул. Ленина, д. 23А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052736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ГАЗЕТЫ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07704" y="1484784"/>
          <a:ext cx="4824536" cy="1097280"/>
        </p:xfrm>
        <a:graphic>
          <a:graphicData uri="http://schemas.openxmlformats.org/drawingml/2006/table">
            <a:tbl>
              <a:tblPr/>
              <a:tblGrid>
                <a:gridCol w="4824536"/>
              </a:tblGrid>
              <a:tr h="2563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Ежедневные новости. Подмосковье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Лыткаринские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вести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Народный совет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3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Российская газета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3968" y="2564904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ЖУРНАЛЫ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07704" y="2996949"/>
          <a:ext cx="6840760" cy="3363851"/>
        </p:xfrm>
        <a:graphic>
          <a:graphicData uri="http://schemas.openxmlformats.org/drawingml/2006/table">
            <a:tbl>
              <a:tblPr/>
              <a:tblGrid>
                <a:gridCol w="6840760"/>
              </a:tblGrid>
              <a:tr h="280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Будь здоров!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Вокруг света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Домашний очаг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Иностранная литература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06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Коллекция Караван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Культурный код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Наш современник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Подмосковный летописец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Приусадебное хозяйство с приложением «Цветы в саду и дома»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Родина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дом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Чудеса и приключения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483768" y="529706"/>
            <a:ext cx="554461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Центральная городская детская библиотека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адрес: г. Лыткарино, ул. Ленина, д. 23А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134076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ГАЗЕТЫ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5" y="1772816"/>
            <a:ext cx="2448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Лыткаринские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348880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ЖУРНАЛЫ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35697" y="2779788"/>
          <a:ext cx="5760639" cy="2628648"/>
        </p:xfrm>
        <a:graphic>
          <a:graphicData uri="http://schemas.openxmlformats.org/drawingml/2006/table">
            <a:tbl>
              <a:tblPr/>
              <a:tblGrid>
                <a:gridCol w="576063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0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Детская энциклопедия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4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Мир техники для детей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31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Мурзилка</a:t>
                      </a: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Профессиональная библиотека школьного библиотекаря.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Серия 2: выставка в школьной библиотеке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4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Свирель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4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Тошка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компания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23728" y="511216"/>
            <a:ext cx="612068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Городская библиотека ДК «Мир», взрослый отдел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адрес: г. Лыткарино, ул. Ленина, д. 2А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412776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ГАЗЕТЫ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35696" y="1916832"/>
          <a:ext cx="2160240" cy="630936"/>
        </p:xfrm>
        <a:graphic>
          <a:graphicData uri="http://schemas.openxmlformats.org/drawingml/2006/table">
            <a:tbl>
              <a:tblPr/>
              <a:tblGrid>
                <a:gridCol w="216024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Российская газета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Лыткаринские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вести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35696" y="3212976"/>
          <a:ext cx="6696744" cy="2468880"/>
        </p:xfrm>
        <a:graphic>
          <a:graphicData uri="http://schemas.openxmlformats.org/drawingml/2006/table">
            <a:tbl>
              <a:tblPr/>
              <a:tblGrid>
                <a:gridCol w="6696744"/>
              </a:tblGrid>
              <a:tr h="1531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Burda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/Бурда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1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Будь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здоров!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Вокруг света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1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Новый мир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1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Приусадебное хозяйство с приложением «Цветы в саду и дома»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1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Родина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11960" y="2708920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ЖУРНАЛЫ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51720" y="544833"/>
            <a:ext cx="619268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Городская библиотека ДК «Мир», детский отдел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(адрес: г. Лыткарино, ул. Ленина, д. 2А)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340768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ГАЗЕТЫ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916832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Лыткаринские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234888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ЖУРНАЛЫ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07703" y="2983228"/>
          <a:ext cx="6120681" cy="2468880"/>
        </p:xfrm>
        <a:graphic>
          <a:graphicData uri="http://schemas.openxmlformats.org/drawingml/2006/table">
            <a:tbl>
              <a:tblPr/>
              <a:tblGrid>
                <a:gridCol w="6120681"/>
              </a:tblGrid>
              <a:tr h="2785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Мир техники для детей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3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Мурзилка</a:t>
                      </a: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Профессиональная библиотека школьного библиотекаря.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Серия 2: выставка в школьной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библиотеке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Тошка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компания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0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Читаем, учимся, играем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284</Words>
  <Application>Microsoft Office PowerPoint</Application>
  <PresentationFormat>Экран (4:3)</PresentationFormat>
  <Paragraphs>85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Комплектование</dc:creator>
  <cp:lastModifiedBy>Комплектование</cp:lastModifiedBy>
  <cp:revision>116</cp:revision>
  <dcterms:created xsi:type="dcterms:W3CDTF">2020-12-28T10:22:36Z</dcterms:created>
  <dcterms:modified xsi:type="dcterms:W3CDTF">2021-02-08T11:27:24Z</dcterms:modified>
</cp:coreProperties>
</file>